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364" r:id="rId7"/>
    <p:sldId id="267" r:id="rId8"/>
    <p:sldId id="396" r:id="rId9"/>
    <p:sldId id="404" r:id="rId10"/>
    <p:sldId id="405" r:id="rId11"/>
    <p:sldId id="398" r:id="rId12"/>
    <p:sldId id="399"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20" autoAdjust="0"/>
    <p:restoredTop sz="94273" autoAdjust="0"/>
  </p:normalViewPr>
  <p:slideViewPr>
    <p:cSldViewPr snapToGrid="0">
      <p:cViewPr varScale="1">
        <p:scale>
          <a:sx n="146" d="100"/>
          <a:sy n="146" d="100"/>
        </p:scale>
        <p:origin x="1600" y="16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2019/7/15</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8.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9.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0.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の降下速度の変化が充填完了時間に及ぼす影響を明らかする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13006"/>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効果。吸引効果の影響の</a:t>
            </a:r>
            <a:r>
              <a:rPr lang="ja-JP" altLang="en-US" sz="140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257167" y="1154387"/>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121322" y="1442993"/>
            <a:ext cx="605776" cy="415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59639B-EFA9-354C-8E8F-4CBE46097286}"/>
              </a:ext>
            </a:extLst>
          </p:cNvPr>
          <p:cNvPicPr>
            <a:picLocks noChangeAspect="1"/>
          </p:cNvPicPr>
          <p:nvPr/>
        </p:nvPicPr>
        <p:blipFill rotWithShape="1">
          <a:blip r:embed="rId3">
            <a:extLst>
              <a:ext uri="{28A0092B-C50C-407E-A947-70E740481C1C}">
                <a14:useLocalDpi xmlns:a14="http://schemas.microsoft.com/office/drawing/2010/main" val="0"/>
              </a:ext>
            </a:extLst>
          </a:blip>
          <a:srcRect l="20192"/>
          <a:stretch/>
        </p:blipFill>
        <p:spPr>
          <a:xfrm>
            <a:off x="968463" y="1079087"/>
            <a:ext cx="3578963" cy="4484447"/>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707" y="1090950"/>
            <a:ext cx="3498919" cy="2624189"/>
          </a:xfrm>
          <a:prstGeom prst="rect">
            <a:avLst/>
          </a:prstGeom>
        </p:spPr>
      </p:pic>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489886" y="2074042"/>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cxnSpLocks/>
            <a:stCxn id="27" idx="1"/>
          </p:cNvCxnSpPr>
          <p:nvPr/>
        </p:nvCxnSpPr>
        <p:spPr>
          <a:xfrm flipH="1" flipV="1">
            <a:off x="4529136" y="3380364"/>
            <a:ext cx="841136" cy="1044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03046" y="2822144"/>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id="{6671A14C-2EB4-ED4F-B073-02F55E9E104C}"/>
              </a:ext>
            </a:extLst>
          </p:cNvPr>
          <p:cNvSpPr/>
          <p:nvPr/>
        </p:nvSpPr>
        <p:spPr>
          <a:xfrm>
            <a:off x="8030222" y="5354293"/>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28578</TotalTime>
  <Words>1776</Words>
  <Application>Microsoft Macintosh PowerPoint</Application>
  <PresentationFormat>画面に合わせる (4:3)</PresentationFormat>
  <Paragraphs>193</Paragraphs>
  <Slides>13</Slides>
  <Notes>9</Notes>
  <HiddenSlides>3</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Numerical Method</vt:lpstr>
      <vt:lpstr> Numerical Method</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3357</cp:revision>
  <dcterms:created xsi:type="dcterms:W3CDTF">2018-11-05T05:45:49Z</dcterms:created>
  <dcterms:modified xsi:type="dcterms:W3CDTF">2019-07-15T09:27:25Z</dcterms:modified>
</cp:coreProperties>
</file>